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2"/>
  </p:notesMasterIdLst>
  <p:sldIdLst>
    <p:sldId id="256" r:id="rId2"/>
    <p:sldId id="257" r:id="rId3"/>
    <p:sldId id="273" r:id="rId4"/>
    <p:sldId id="275" r:id="rId5"/>
    <p:sldId id="274" r:id="rId6"/>
    <p:sldId id="276" r:id="rId7"/>
    <p:sldId id="277" r:id="rId8"/>
    <p:sldId id="279" r:id="rId9"/>
    <p:sldId id="278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B6AA0A"/>
    <a:srgbClr val="484600"/>
    <a:srgbClr val="5654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-108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E5304-DD21-4E17-AC55-BC347810F065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5EE03-30BD-4AB1-97F1-9770C8A56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724F07-F50A-492E-9AA7-62845A0663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2072" y="671979"/>
            <a:ext cx="7274256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2969F6E-1C42-472B-B3C4-7069C46CEB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2072" y="3151654"/>
            <a:ext cx="7274256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D6DDC81-5434-4983-B967-7AA60773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EEEBEA-46AC-4401-8356-E3680148B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7283AC3-5C77-439B-A790-F496229BA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669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D7138D-9601-419A-810C-0AD079738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5D219F9-FF14-4E33-8B1B-3AA139164E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911638C-1B18-4325-87AC-89BB12505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A4B81EE-1E9F-4B6C-A2F5-444BA25FF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E39AE6-CB6F-4946-BA49-68447D9DE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9950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B5C4E7A-A896-4361-8000-F65EB08DE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42EFAD4-7446-427A-A06C-F7A160AABE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2F3A4ED-EFB2-451B-9B75-55777873F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6A73434-5B36-47B9-B240-A111BB955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C04C85F-71DB-409C-9CD5-EC6ABDF00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478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1163E9-AF37-498A-8050-99C240475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4D51B5-0E9A-4E58-8012-0A9B2051E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5F77C4A-5F36-452A-820F-5E3D5B8E7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0BFCDA-4768-4407-B085-0FE11DFB2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B0B986D-AF7A-42E0-8FBF-C653B0A90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415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DFA576-BA84-4877-ADC2-1CC89D459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12" y="576263"/>
            <a:ext cx="7779224" cy="285273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F1A7402-6112-4EB4-9DB4-042C037F0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012" y="3455988"/>
            <a:ext cx="7779224" cy="15001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200E6D-154F-4F7F-9FEE-D0CE5C032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87B4974-735D-4015-AAF7-CC09D6909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B55D2A1-D5AD-4853-AA84-4B90CBCD2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524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E1AC17-6D2B-4E8D-863D-CEBE2C954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CCAAF2-88EC-401B-ACC0-CB437E939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2294" y="1774541"/>
            <a:ext cx="4066182" cy="44024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2662B7F-3B0C-4690-874F-AA64028267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99548" y="1774541"/>
            <a:ext cx="4066182" cy="44024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8013D9B-26D1-4E91-B6FF-254E187F8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18A5927-8169-49DC-BBAA-B1B9C3350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9E8132F-35F2-4259-9ABE-37659A2FA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79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7FA221-BD1A-4E22-9E7F-CC960DBF6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857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4D1AB4-351F-42CA-961F-F5584932B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1858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8BA827E-AD88-4990-9F3F-947123FE8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1858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E3CEF8B-263D-4B28-BDC1-52CC711C31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61166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3DBB6D3-53FB-4C78-BCF3-4568A3B915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1166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BC38ECF3-0379-473E-91C9-7D96734A79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0666" y="6356351"/>
            <a:ext cx="2057400" cy="365125"/>
          </a:xfrm>
        </p:spPr>
        <p:txBody>
          <a:bodyPr/>
          <a:lstStyle/>
          <a:p>
            <a:fld id="{8EF5F458-6A3E-4B0B-AF47-FB931331943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49313EA-94F9-4495-B5FF-D65707433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60966" y="6356351"/>
            <a:ext cx="30861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690EC9A-CA19-442C-B070-6C99B3AF6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89966" y="6356351"/>
            <a:ext cx="2057400" cy="365125"/>
          </a:xfrm>
        </p:spPr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4840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4140F5-BC28-4F23-9742-23AF77EB4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590"/>
            <a:ext cx="839252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4B231FA-EC02-4718-8FE5-115F52499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F706EF2-0099-4D59-8098-50F37E81A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3EAF1A3-C2E2-4239-861B-94A8C5A69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6586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DAC55D8-8588-49E8-8791-88615EE8B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5EE9C18-EB0F-4226-BED1-437603E6B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CFBF3A1-EDDD-4C79-BDD6-28782AE8D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5308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583C8F-2389-40B7-A8D6-3430B6DDC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821FB7-25A0-41CB-8691-EB5B8A6B1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341BD74-2AA3-4F6E-A40E-34F98A09D4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94C6882-8371-487E-B2CD-CD6BE3E4C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A8C3005-4BC2-47F2-A8F0-74FA30A2A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21E4415-9402-4744-964A-ECA25D438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9571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0E25D9-7937-4F76-B9E9-B680180BE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16AC0CA-F533-465E-8B46-D7C9DE91BC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57901CA-0D32-4422-BDAD-88801C6F2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0115B36-A1AC-42C6-A61C-B0759B8EA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F0A27DE-1A90-4B43-B0BF-0835955D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41DDD22-D75D-4EB0-9D35-29CD4B027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535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CCDB81-EEB1-4419-85C8-410957C18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627" y="269590"/>
            <a:ext cx="8229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3557189-169C-44FF-8CC9-89B17DE34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0627" y="1730089"/>
            <a:ext cx="82295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BD5E7A-0971-4178-BD78-E02F8180AE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7E2238F-D6CF-4B59-8188-021281BDF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736A112-810F-45C1-92A4-DE488D0617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45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918E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Intro " panose="02000000000000000000" pitchFamily="50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entaltseva-t@mail.ru" TargetMode="External"/><Relationship Id="rId2" Type="http://schemas.openxmlformats.org/officeDocument/2006/relationships/hyperlink" Target="mailto:scool161@lysva.in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muzey16lysva.ucoz.ru/" TargetMode="External"/><Relationship Id="rId4" Type="http://schemas.openxmlformats.org/officeDocument/2006/relationships/hyperlink" Target="http://school16lysva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1148" y="0"/>
            <a:ext cx="8182852" cy="1734207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«Возможности и ограничения в управлении сельской школой»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7F93EE9-506F-4E4B-8C27-A2001EA24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9254" y="4782207"/>
            <a:ext cx="3505749" cy="1229709"/>
          </a:xfrm>
        </p:spPr>
        <p:txBody>
          <a:bodyPr>
            <a:normAutofit/>
          </a:bodyPr>
          <a:lstStyle/>
          <a:p>
            <a:pPr algn="r"/>
            <a:r>
              <a:rPr lang="ru-RU" i="1" dirty="0" smtClean="0"/>
              <a:t>Ентальцева Т.А., директор МБОУ "СОШ№16 с углубленным изучением отдельных предметов»</a:t>
            </a:r>
            <a:endParaRPr lang="ru-RU" b="1" dirty="0" smtClean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2359" y="2102069"/>
            <a:ext cx="82716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"Эффективность использования легкового автомобиля в управлении сельской школой как структурного подразделения»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625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054" y="366056"/>
            <a:ext cx="7779224" cy="1010799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2011" y="1681655"/>
            <a:ext cx="7850443" cy="4109545"/>
          </a:xfrm>
        </p:spPr>
        <p:txBody>
          <a:bodyPr/>
          <a:lstStyle/>
          <a:p>
            <a:r>
              <a:rPr lang="ru-RU" b="1" dirty="0" smtClean="0"/>
              <a:t>Контактные телефоны: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 smtClean="0"/>
          </a:p>
          <a:p>
            <a:r>
              <a:rPr lang="ru-RU" dirty="0" smtClean="0"/>
              <a:t>Директор (34249) 5 47 90</a:t>
            </a:r>
            <a:br>
              <a:rPr lang="ru-RU" dirty="0" smtClean="0"/>
            </a:br>
            <a:r>
              <a:rPr lang="ru-RU" dirty="0" smtClean="0"/>
              <a:t>Адрес электронной почты школы:  </a:t>
            </a:r>
            <a:r>
              <a:rPr lang="ru-RU" dirty="0" smtClean="0">
                <a:hlinkClick r:id="rId2"/>
              </a:rPr>
              <a:t>scool161@lysva.in</a:t>
            </a:r>
            <a:endParaRPr lang="ru-RU" dirty="0" smtClean="0"/>
          </a:p>
          <a:p>
            <a:r>
              <a:rPr lang="ru-RU" dirty="0" smtClean="0"/>
              <a:t>Адрес личной </a:t>
            </a:r>
            <a:r>
              <a:rPr lang="ru-RU" dirty="0" err="1" smtClean="0"/>
              <a:t>эл</a:t>
            </a:r>
            <a:r>
              <a:rPr lang="ru-RU" dirty="0" smtClean="0"/>
              <a:t>. почты: </a:t>
            </a:r>
            <a:r>
              <a:rPr lang="en-US" u="sng" dirty="0" smtClean="0">
                <a:hlinkClick r:id="rId3"/>
              </a:rPr>
              <a:t>entaltseva-t@mail.ru</a:t>
            </a:r>
            <a:r>
              <a:rPr lang="en-US" u="sng" dirty="0" smtClean="0"/>
              <a:t> </a:t>
            </a:r>
            <a:endParaRPr lang="ru-RU" u="sng" dirty="0" smtClean="0"/>
          </a:p>
          <a:p>
            <a:r>
              <a:rPr lang="ru-RU" dirty="0" smtClean="0"/>
              <a:t>Сайт школы : </a:t>
            </a:r>
            <a:r>
              <a:rPr lang="ru-RU" dirty="0" smtClean="0">
                <a:hlinkClick r:id="rId4"/>
              </a:rPr>
              <a:t>http://school16lysva.ru/</a:t>
            </a:r>
            <a:endParaRPr lang="ru-RU" dirty="0" smtClean="0"/>
          </a:p>
          <a:p>
            <a:r>
              <a:rPr lang="ru-RU" dirty="0" smtClean="0"/>
              <a:t>Сайт музея школы: </a:t>
            </a:r>
            <a:r>
              <a:rPr lang="ru-RU" dirty="0" smtClean="0">
                <a:hlinkClick r:id="rId5"/>
              </a:rPr>
              <a:t>http://muzey16lysva.ucoz.ru/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71640" cy="8198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Общая информация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9" name="Picture 5" descr="C:\Users\USER\Desktop\ВВВВ\ОО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436" y="806730"/>
            <a:ext cx="1852332" cy="1852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9" name="Picture 5" descr="C:\Users\USER\Desktop\ВВВВ\ОО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5260" y="838107"/>
            <a:ext cx="1852332" cy="1852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0" name="Picture 5" descr="C:\Users\USER\Desktop\ВВВВ\ОО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577" y="3157038"/>
            <a:ext cx="1852332" cy="1852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1" name="Picture 5" descr="C:\Users\USER\Desktop\ВВВВ\ОО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1499" y="3149628"/>
            <a:ext cx="1852332" cy="1852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2" name="Picture 5" descr="C:\Users\USER\Desktop\ВВВВ\ОО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8836" y="3097213"/>
            <a:ext cx="1852332" cy="1852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3" name="Picture 5" descr="C:\Users\USER\Desktop\ВВВВ\ОО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506" y="5244258"/>
            <a:ext cx="1102754" cy="1102754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4" name="Picture 5" descr="C:\Users\USER\Desktop\ВВВВ\ОО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3070" y="4536046"/>
            <a:ext cx="915521" cy="915521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5" name="Picture 5" descr="C:\Users\USER\Desktop\ВВВВ\ОО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7670" y="4401576"/>
            <a:ext cx="915521" cy="915521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645460" y="1183341"/>
            <a:ext cx="1734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МБОУ </a:t>
            </a:r>
          </a:p>
          <a:p>
            <a:pPr algn="ctr"/>
            <a:r>
              <a:rPr lang="ru-RU" sz="1400" b="1" dirty="0" smtClean="0"/>
              <a:t>«СОШ№16 с УИОП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922495" y="1228165"/>
            <a:ext cx="1734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МБОУ </a:t>
            </a:r>
          </a:p>
          <a:p>
            <a:pPr algn="ctr"/>
            <a:r>
              <a:rPr lang="ru-RU" sz="1400" b="1" dirty="0" smtClean="0"/>
              <a:t>«ООШ№11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37884" y="3684494"/>
            <a:ext cx="1734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МБОУ </a:t>
            </a:r>
          </a:p>
          <a:p>
            <a:pPr algn="ctr"/>
            <a:r>
              <a:rPr lang="ru-RU" sz="1400" b="1" dirty="0" smtClean="0"/>
              <a:t>«Кын №65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052484" y="3724835"/>
            <a:ext cx="173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err="1" smtClean="0"/>
              <a:t>Кыновская</a:t>
            </a:r>
            <a:r>
              <a:rPr lang="ru-RU" sz="1400" b="1" dirty="0" smtClean="0"/>
              <a:t> ООШ</a:t>
            </a:r>
            <a:endParaRPr lang="ru-RU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275731" y="3621741"/>
            <a:ext cx="1734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err="1" smtClean="0"/>
              <a:t>Рассоленковская</a:t>
            </a:r>
            <a:r>
              <a:rPr lang="ru-RU" sz="1400" b="1" dirty="0" smtClean="0"/>
              <a:t> школа</a:t>
            </a:r>
            <a:endParaRPr lang="ru-RU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09601" y="5437094"/>
            <a:ext cx="173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Д/С</a:t>
            </a:r>
            <a:endParaRPr lang="ru-RU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733801" y="4688541"/>
            <a:ext cx="173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Д/С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360459" y="4598894"/>
            <a:ext cx="173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Д/С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593976" y="1008529"/>
            <a:ext cx="2487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реорганизация 11.11.2019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18922" y="5361901"/>
            <a:ext cx="2487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реорганизация 01.11.2019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28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8702566" cy="119817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"Эффективность использования легкового автомобиля в управлении сельской школой как структурного подразделения"</a:t>
            </a:r>
            <a:endParaRPr lang="ru-RU" sz="2400" dirty="0"/>
          </a:p>
        </p:txBody>
      </p:sp>
      <p:grpSp>
        <p:nvGrpSpPr>
          <p:cNvPr id="3" name="Группа 15"/>
          <p:cNvGrpSpPr/>
          <p:nvPr/>
        </p:nvGrpSpPr>
        <p:grpSpPr>
          <a:xfrm>
            <a:off x="0" y="1124042"/>
            <a:ext cx="8797159" cy="5507985"/>
            <a:chOff x="0" y="1124042"/>
            <a:chExt cx="8797159" cy="5507985"/>
          </a:xfrm>
        </p:grpSpPr>
        <p:pic>
          <p:nvPicPr>
            <p:cNvPr id="4100" name="Picture 4" descr="C:\Users\USER\Desktop\ВВВВ\маршрут до кын 65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124042"/>
              <a:ext cx="8797159" cy="5507985"/>
            </a:xfrm>
            <a:prstGeom prst="rect">
              <a:avLst/>
            </a:prstGeom>
            <a:noFill/>
          </p:spPr>
        </p:pic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6537434" y="4519448"/>
              <a:ext cx="756745" cy="693683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16200000" flipH="1">
              <a:off x="6311463" y="5502166"/>
              <a:ext cx="1072054" cy="620110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52999" y="5390869"/>
              <a:ext cx="54751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Маршрут Лысьва – п. Кын – </a:t>
              </a:r>
              <a:r>
                <a:rPr lang="ru-RU" dirty="0" err="1" smtClean="0"/>
                <a:t>с.Рассоленки</a:t>
              </a:r>
              <a:r>
                <a:rPr lang="ru-RU" dirty="0" smtClean="0"/>
                <a:t> – 100 км</a:t>
              </a:r>
            </a:p>
            <a:p>
              <a:r>
                <a:rPr lang="ru-RU" dirty="0" smtClean="0"/>
                <a:t>П. Кын – с. </a:t>
              </a:r>
              <a:r>
                <a:rPr lang="ru-RU" dirty="0" err="1" smtClean="0"/>
                <a:t>Рассоленки</a:t>
              </a:r>
              <a:r>
                <a:rPr lang="ru-RU" dirty="0" smtClean="0"/>
                <a:t> – 26 км</a:t>
              </a:r>
              <a:endParaRPr lang="ru-RU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09241" y="1722759"/>
              <a:ext cx="44096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Маршрут Лысьва – п. Кын – с.Кын – 88км</a:t>
              </a:r>
            </a:p>
            <a:p>
              <a:r>
                <a:rPr lang="ru-RU" dirty="0" smtClean="0"/>
                <a:t>П. Кын – с.Кын – 11км</a:t>
              </a: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01148" y="1276069"/>
              <a:ext cx="4355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Маршрут Лысьва – п. Кын – 77 км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230274"/>
            <a:ext cx="7779224" cy="820051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ПРОБЛЕМЫ: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8510" y="1219415"/>
            <a:ext cx="7779224" cy="3612077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Кадровый голод (педагоги уезжают в город), </a:t>
            </a:r>
          </a:p>
          <a:p>
            <a:pPr marL="457200" indent="-457200">
              <a:buAutoNum type="arabicPeriod"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нет узких специалистов для работы с детьми ОВЗ, </a:t>
            </a:r>
          </a:p>
          <a:p>
            <a:pPr marL="457200" indent="-457200">
              <a:buAutoNum type="arabicPeriod"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управление процессами на отдаленных территориях.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655"/>
            <a:ext cx="8240110" cy="1229711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"Эффективность использования легкового автомобиля в управлении сельской школой как структурного подразделения"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6842" y="1648210"/>
            <a:ext cx="4487918" cy="916314"/>
          </a:xfrm>
        </p:spPr>
        <p:txBody>
          <a:bodyPr>
            <a:normAutofit/>
          </a:bodyPr>
          <a:lstStyle/>
          <a:p>
            <a:r>
              <a:rPr lang="ru-RU" dirty="0" smtClean="0"/>
              <a:t>2014г</a:t>
            </a:r>
          </a:p>
          <a:p>
            <a:r>
              <a:rPr lang="ru-RU" dirty="0" smtClean="0"/>
              <a:t>Проект «Мобильный учитель»</a:t>
            </a:r>
            <a:endParaRPr lang="ru-RU" dirty="0"/>
          </a:p>
        </p:txBody>
      </p:sp>
      <p:pic>
        <p:nvPicPr>
          <p:cNvPr id="1026" name="Picture 2" descr="https://nklk.ru/dll_image/4255-naklejka-UAZ-Patriot-Priroda-dvizheniy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4344" y="1255985"/>
            <a:ext cx="2585545" cy="2585545"/>
          </a:xfrm>
          <a:prstGeom prst="rect">
            <a:avLst/>
          </a:prstGeom>
          <a:noFill/>
        </p:spPr>
      </p:pic>
      <p:pic>
        <p:nvPicPr>
          <p:cNvPr id="1028" name="Picture 4" descr="https://a.d-cd.net/1979881s-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9696" y="3623987"/>
            <a:ext cx="3436883" cy="1927720"/>
          </a:xfrm>
          <a:prstGeom prst="rect">
            <a:avLst/>
          </a:prstGeom>
          <a:noFill/>
        </p:spPr>
      </p:pic>
      <p:sp>
        <p:nvSpPr>
          <p:cNvPr id="6" name="Текст 2"/>
          <p:cNvSpPr txBox="1">
            <a:spLocks/>
          </p:cNvSpPr>
          <p:nvPr/>
        </p:nvSpPr>
        <p:spPr>
          <a:xfrm>
            <a:off x="3758232" y="4690955"/>
            <a:ext cx="2174858" cy="695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НИВА -2018г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796" y="242630"/>
            <a:ext cx="7779224" cy="6964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Комплексный подход: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2012" y="939114"/>
            <a:ext cx="7779224" cy="4917989"/>
          </a:xfrm>
        </p:spPr>
        <p:txBody>
          <a:bodyPr>
            <a:normAutofit/>
          </a:bodyPr>
          <a:lstStyle/>
          <a:p>
            <a:pPr algn="l">
              <a:buFont typeface="Arial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Административная команда (заместители, директор)</a:t>
            </a:r>
          </a:p>
          <a:p>
            <a:pPr algn="l">
              <a:buFont typeface="Arial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учитель- дефектолог, </a:t>
            </a:r>
          </a:p>
          <a:p>
            <a:pPr algn="l">
              <a:buFont typeface="Arial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логопед, </a:t>
            </a:r>
          </a:p>
          <a:p>
            <a:pPr algn="l">
              <a:buFont typeface="Arial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выездная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ППк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</a:p>
          <a:p>
            <a:pPr algn="l">
              <a:buFont typeface="Arial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ответственный за проектную деятельность, </a:t>
            </a:r>
          </a:p>
          <a:p>
            <a:pPr algn="l">
              <a:buFont typeface="Arial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специалист по охране труда, </a:t>
            </a:r>
          </a:p>
          <a:p>
            <a:pPr algn="l">
              <a:buFont typeface="Arial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педагог - психолог, </a:t>
            </a:r>
          </a:p>
          <a:p>
            <a:pPr algn="l">
              <a:buFont typeface="Arial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социальные педагог, </a:t>
            </a:r>
          </a:p>
          <a:p>
            <a:pPr algn="l">
              <a:buFont typeface="Arial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учитель русского языка.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655"/>
            <a:ext cx="8240110" cy="1229711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"Эффективность использования легкового автомобиля в управлении сельской школой как структурного подразделения"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6842" y="1648210"/>
            <a:ext cx="4487918" cy="916314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Лысьва – п. Кын – с. Кын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s://nklk.ru/dll_image/4255-naklejka-UAZ-Patriot-Priroda-dvizheniy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4344" y="1255985"/>
            <a:ext cx="2585545" cy="2585545"/>
          </a:xfrm>
          <a:prstGeom prst="rect">
            <a:avLst/>
          </a:prstGeom>
          <a:noFill/>
        </p:spPr>
      </p:pic>
      <p:pic>
        <p:nvPicPr>
          <p:cNvPr id="1028" name="Picture 4" descr="https://a.d-cd.net/1979881s-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9696" y="3623987"/>
            <a:ext cx="3436883" cy="1927720"/>
          </a:xfrm>
          <a:prstGeom prst="rect">
            <a:avLst/>
          </a:prstGeom>
          <a:noFill/>
        </p:spPr>
      </p:pic>
      <p:sp>
        <p:nvSpPr>
          <p:cNvPr id="6" name="Текст 2"/>
          <p:cNvSpPr txBox="1">
            <a:spLocks/>
          </p:cNvSpPr>
          <p:nvPr/>
        </p:nvSpPr>
        <p:spPr>
          <a:xfrm>
            <a:off x="3669957" y="4307894"/>
            <a:ext cx="3768811" cy="956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П. Кын – с. Кын - Рассоленки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99929"/>
          <a:ext cx="8427309" cy="5553038"/>
        </p:xfrm>
        <a:graphic>
          <a:graphicData uri="http://schemas.openxmlformats.org/drawingml/2006/table">
            <a:tbl>
              <a:tblPr/>
              <a:tblGrid>
                <a:gridCol w="939865"/>
                <a:gridCol w="1871861"/>
                <a:gridCol w="1871861"/>
                <a:gridCol w="1871861"/>
                <a:gridCol w="1871861"/>
              </a:tblGrid>
              <a:tr h="3138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1 НЕДЕЛЯ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2 НЕДЕЛЯ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3 НЕДЕЛЯ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4 НЕДЕЛЯ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3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ПОНЕДЕЛЬНИК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2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ВТОРНИК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Специалист</a:t>
                      </a:r>
                      <a:r>
                        <a:rPr lang="ru-RU" sz="1800" baseline="0" dirty="0" smtClean="0">
                          <a:latin typeface="Calibri"/>
                          <a:ea typeface="Calibri"/>
                          <a:cs typeface="Times New Roman"/>
                        </a:rPr>
                        <a:t> по ПД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Психолог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Соц.педагог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Ответственные по ВР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- психолог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Соц. Педагог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3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СРЕДА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ЧЕТВЕРГ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специалист </a:t>
                      </a: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по охране труда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Calibri"/>
                          <a:ea typeface="Calibri"/>
                          <a:cs typeface="Times New Roman"/>
                        </a:rPr>
                        <a:t>ППк</a:t>
                      </a: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 (выездное заседание)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Кын ООШ/Рассоленки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Отв. </a:t>
                      </a: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за МР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Кын 65, </a:t>
                      </a:r>
                      <a:r>
                        <a:rPr lang="ru-RU" sz="1800" dirty="0" err="1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/с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(административная команда)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3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ПЯТНИЦА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дефектолог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СУББОТА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915" marR="43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85351" y="1"/>
            <a:ext cx="795775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ЦИКЛОГРАММА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работы на отдаленных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территориях комплекса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2 четверть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152" y="341484"/>
            <a:ext cx="7779224" cy="758267"/>
          </a:xfrm>
        </p:spPr>
        <p:txBody>
          <a:bodyPr/>
          <a:lstStyle/>
          <a:p>
            <a:r>
              <a:rPr lang="ru-RU" b="1" dirty="0" smtClean="0"/>
              <a:t>ПЛЮСЫ И МИНУСЫ: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5580" y="1383958"/>
            <a:ext cx="3400874" cy="3596932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457200" indent="-457200" algn="l">
              <a:buAutoNum type="arabicPeriod"/>
            </a:pPr>
            <a:r>
              <a:rPr lang="ru-RU" dirty="0" smtClean="0"/>
              <a:t>Мобильность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Доступность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Снижение потребности в педагогических кадрах в сельских образовательных учреждениях. 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Повышение качества образования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Системное управление отдаленными территориями</a:t>
            </a:r>
          </a:p>
          <a:p>
            <a:endParaRPr lang="ru-RU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4276790" y="1388077"/>
            <a:ext cx="3400874" cy="359693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Нехватка узких специалистов</a:t>
            </a:r>
          </a:p>
          <a:p>
            <a:pPr marL="457200" marR="0" lvl="0" indent="-45720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Зависимость от погодный и дорожных условий</a:t>
            </a:r>
          </a:p>
          <a:p>
            <a:pPr marL="457200" marR="0" lvl="0" indent="-45720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Универ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Универ4.potx" id="{044C67DB-9E8A-4D1E-9385-535CB4270983}" vid="{1594A93E-7FF9-44EC-B289-592F50472C9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Универ5</Template>
  <TotalTime>506</TotalTime>
  <Words>394</Words>
  <Application>Microsoft Office PowerPoint</Application>
  <PresentationFormat>Экран (4:3)</PresentationFormat>
  <Paragraphs>122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Универ5</vt:lpstr>
      <vt:lpstr>«Возможности и ограничения в управлении сельской школой»</vt:lpstr>
      <vt:lpstr>Общая информация</vt:lpstr>
      <vt:lpstr>"Эффективность использования легкового автомобиля в управлении сельской школой как структурного подразделения"</vt:lpstr>
      <vt:lpstr>ПРОБЛЕМЫ:</vt:lpstr>
      <vt:lpstr>"Эффективность использования легкового автомобиля в управлении сельской школой как структурного подразделения"</vt:lpstr>
      <vt:lpstr>Комплексный подход:</vt:lpstr>
      <vt:lpstr>"Эффективность использования легкового автомобиля в управлении сельской школой как структурного подразделения"</vt:lpstr>
      <vt:lpstr>Слайд 8</vt:lpstr>
      <vt:lpstr>ПЛЮСЫ И МИНУСЫ: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</dc:title>
  <dc:creator>Марина</dc:creator>
  <cp:lastModifiedBy>USER</cp:lastModifiedBy>
  <cp:revision>65</cp:revision>
  <dcterms:created xsi:type="dcterms:W3CDTF">2019-07-28T09:59:28Z</dcterms:created>
  <dcterms:modified xsi:type="dcterms:W3CDTF">2020-12-21T16:21:39Z</dcterms:modified>
</cp:coreProperties>
</file>